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50"/>
    <p:restoredTop sz="94599"/>
  </p:normalViewPr>
  <p:slideViewPr>
    <p:cSldViewPr snapToGrid="0" snapToObjects="1">
      <p:cViewPr varScale="1">
        <p:scale>
          <a:sx n="115" d="100"/>
          <a:sy n="115" d="100"/>
        </p:scale>
        <p:origin x="224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1372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56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8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57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39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4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5558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111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5076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273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2860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510B95-E26A-FC4B-9978-CF9B8F06DC26}" type="datetimeFigureOut">
              <a:rPr lang="en-US" smtClean="0"/>
              <a:t>7/20/20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C80CD-29F1-7244-AC00-F98F37A76E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1933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9yBO43W17S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Light sensor</a:t>
            </a:r>
            <a:r>
              <a:rPr lang="ja-JP" altLang="en-US" dirty="0" smtClean="0"/>
              <a:t> </a:t>
            </a:r>
            <a:r>
              <a:rPr lang="en-US" altLang="ja-JP" dirty="0" smtClean="0"/>
              <a:t/>
            </a:r>
            <a:br>
              <a:rPr lang="en-US" altLang="ja-JP" dirty="0" smtClean="0"/>
            </a:br>
            <a:r>
              <a:rPr lang="en-US" altLang="ja-JP" dirty="0" smtClean="0"/>
              <a:t>time management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ja-JP" altLang="en-US" dirty="0" smtClean="0"/>
              <a:t>環境</a:t>
            </a:r>
            <a:r>
              <a:rPr lang="en-US" altLang="ja-JP" dirty="0" smtClean="0"/>
              <a:t>4</a:t>
            </a:r>
            <a:r>
              <a:rPr lang="ja-JP" altLang="en-US" dirty="0" smtClean="0"/>
              <a:t>年　</a:t>
            </a:r>
            <a:r>
              <a:rPr lang="en-US" dirty="0" smtClean="0"/>
              <a:t>71748760 Masashi </a:t>
            </a:r>
            <a:r>
              <a:rPr lang="en-US" dirty="0" err="1" smtClean="0"/>
              <a:t>Wakita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86591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Ultrasonic sensor  and </a:t>
            </a:r>
            <a:r>
              <a:rPr lang="en-US" dirty="0"/>
              <a:t>some LEDs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4559" y="1848485"/>
            <a:ext cx="507656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86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4075" y="1825625"/>
            <a:ext cx="6003849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 Arduino can decide when </a:t>
            </a:r>
            <a:r>
              <a:rPr lang="en-US" dirty="0" err="1"/>
              <a:t>l</a:t>
            </a:r>
            <a:r>
              <a:rPr lang="en-US" dirty="0" err="1" smtClean="0"/>
              <a:t>eds</a:t>
            </a:r>
            <a:r>
              <a:rPr lang="en-US" dirty="0" smtClean="0"/>
              <a:t>  light by the distance between wall and that sensor. For example, if the distances are 5cm and 10 cm and 15 cm and 20cm , therefore </a:t>
            </a:r>
            <a:r>
              <a:rPr lang="en-US" dirty="0" err="1" smtClean="0"/>
              <a:t>leds</a:t>
            </a:r>
            <a:r>
              <a:rPr lang="en-US" dirty="0" smtClean="0"/>
              <a:t> light in 5min and 10 min and 15min and 20 min. </a:t>
            </a:r>
          </a:p>
          <a:p>
            <a:r>
              <a:rPr lang="en-US" dirty="0" smtClean="0"/>
              <a:t>Light’s pace of </a:t>
            </a:r>
            <a:r>
              <a:rPr lang="en-US" dirty="0" err="1" smtClean="0"/>
              <a:t>leds</a:t>
            </a:r>
            <a:r>
              <a:rPr lang="en-US" dirty="0" smtClean="0"/>
              <a:t> speed up if my task is emergency. That can decide by number of times pushed button at first.</a:t>
            </a:r>
          </a:p>
        </p:txBody>
      </p:sp>
    </p:spTree>
    <p:extLst>
      <p:ext uri="{BB962C8B-B14F-4D97-AF65-F5344CB8AC3E}">
        <p14:creationId xmlns:p14="http://schemas.microsoft.com/office/powerpoint/2010/main" val="445787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hlinkClick r:id="rId2"/>
              </a:rPr>
              <a:t>https://www.youtube.com/watch?v=9yBO43W17SM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9479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outcome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71600"/>
            <a:ext cx="10515600" cy="4805363"/>
          </a:xfrm>
        </p:spPr>
        <p:txBody>
          <a:bodyPr>
            <a:normAutofit/>
          </a:bodyPr>
          <a:lstStyle/>
          <a:p>
            <a:r>
              <a:rPr lang="en-US" altLang="ja-JP" sz="2600" dirty="0" smtClean="0"/>
              <a:t>We can treat quantitative time as intuitive time. We can add time by distance between the wall and the timer if I couldn’t make time it in time.</a:t>
            </a:r>
            <a:r>
              <a:rPr lang="en-US" altLang="ja-JP" sz="2600" dirty="0"/>
              <a:t> </a:t>
            </a:r>
            <a:endParaRPr lang="en-US" altLang="ja-JP" sz="2600" dirty="0" smtClean="0"/>
          </a:p>
          <a:p>
            <a:r>
              <a:rPr lang="en-US" altLang="ja-JP" sz="2600" dirty="0" smtClean="0"/>
              <a:t> </a:t>
            </a:r>
            <a:r>
              <a:rPr lang="en-US" sz="2600" dirty="0" smtClean="0"/>
              <a:t>This prototype timer can use as </a:t>
            </a:r>
            <a:r>
              <a:rPr lang="en-US" sz="2600" dirty="0"/>
              <a:t>k</a:t>
            </a:r>
            <a:r>
              <a:rPr lang="en-US" sz="2600" dirty="0" smtClean="0"/>
              <a:t>itchen timer if it is applied.</a:t>
            </a:r>
            <a:endParaRPr lang="en-US" sz="26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683" y="2703357"/>
            <a:ext cx="4077157" cy="3917132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5060323" y="4341874"/>
            <a:ext cx="1371600" cy="82519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4406" y="3146884"/>
            <a:ext cx="5384703" cy="303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74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1143</TotalTime>
  <Words>131</Words>
  <Application>Microsoft Macintosh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Calibri</vt:lpstr>
      <vt:lpstr>Calibri Light</vt:lpstr>
      <vt:lpstr>Yu Gothic</vt:lpstr>
      <vt:lpstr>Yu Gothic Light</vt:lpstr>
      <vt:lpstr>Arial</vt:lpstr>
      <vt:lpstr>Office Theme</vt:lpstr>
      <vt:lpstr>Light sensor  time management</vt:lpstr>
      <vt:lpstr>Ultrasonic sensor  and some LEDs</vt:lpstr>
      <vt:lpstr>Image</vt:lpstr>
      <vt:lpstr>Plan</vt:lpstr>
      <vt:lpstr>PowerPoint Presentation</vt:lpstr>
      <vt:lpstr>outcome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Light sensor  time management</dc:title>
  <dc:creator>脇田真志</dc:creator>
  <cp:lastModifiedBy>脇田真志</cp:lastModifiedBy>
  <cp:revision>11</cp:revision>
  <dcterms:created xsi:type="dcterms:W3CDTF">2020-06-16T00:50:55Z</dcterms:created>
  <dcterms:modified xsi:type="dcterms:W3CDTF">2020-07-21T00:32:50Z</dcterms:modified>
</cp:coreProperties>
</file>

<file path=docProps/thumbnail.jpeg>
</file>